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7082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917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294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554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078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844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069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087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633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179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215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299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arah.kelly@newforestnpa.gov.uk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sarah.kelly@newforestnpa.gov.uk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470025"/>
          </a:xfrm>
        </p:spPr>
        <p:txBody>
          <a:bodyPr>
            <a:normAutofit/>
          </a:bodyPr>
          <a:lstStyle/>
          <a:p>
            <a:r>
              <a:rPr lang="en-GB" b="1" dirty="0" smtClean="0"/>
              <a:t>National Grid Landscape </a:t>
            </a:r>
            <a:r>
              <a:rPr lang="en-GB" b="1" dirty="0"/>
              <a:t>Enhancement Initiative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2636912"/>
            <a:ext cx="6400800" cy="273630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GB" sz="4000" dirty="0" smtClean="0"/>
              <a:t>lei.nationalgrid.com</a:t>
            </a:r>
          </a:p>
          <a:p>
            <a:pPr algn="l"/>
            <a:endParaRPr lang="en-GB" sz="4000" dirty="0" smtClean="0"/>
          </a:p>
          <a:p>
            <a:pPr algn="l"/>
            <a:r>
              <a:rPr lang="en-GB" sz="2900" dirty="0" smtClean="0"/>
              <a:t>All applications for funding need to be through </a:t>
            </a:r>
            <a:r>
              <a:rPr lang="en-GB" sz="2900" dirty="0" smtClean="0"/>
              <a:t>the New Forest National </a:t>
            </a:r>
            <a:r>
              <a:rPr lang="en-GB" sz="2900" dirty="0" smtClean="0"/>
              <a:t>Park Authority.</a:t>
            </a:r>
          </a:p>
          <a:p>
            <a:pPr algn="l"/>
            <a:endParaRPr lang="en-GB" sz="2900" dirty="0" smtClean="0"/>
          </a:p>
          <a:p>
            <a:pPr algn="l"/>
            <a:r>
              <a:rPr lang="en-GB" dirty="0" smtClean="0">
                <a:hlinkClick r:id="rId2"/>
              </a:rPr>
              <a:t>sarah.kelly@newforestnpa.gov.uk</a:t>
            </a:r>
            <a:endParaRPr lang="en-GB" dirty="0" smtClean="0"/>
          </a:p>
          <a:p>
            <a:pPr algn="l"/>
            <a:r>
              <a:rPr lang="en-GB" dirty="0" smtClean="0"/>
              <a:t>01590 646686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397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764704"/>
            <a:ext cx="4320480" cy="504056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760" y="2204865"/>
            <a:ext cx="3816424" cy="2880320"/>
          </a:xfrm>
        </p:spPr>
        <p:txBody>
          <a:bodyPr/>
          <a:lstStyle/>
          <a:p>
            <a:endParaRPr lang="en-GB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7960984"/>
              </p:ext>
            </p:extLst>
          </p:nvPr>
        </p:nvGraphicFramePr>
        <p:xfrm>
          <a:off x="2123728" y="18237"/>
          <a:ext cx="4707748" cy="66511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Acrobat Document" r:id="rId3" imgW="5676797" imgH="8019921" progId="AcroExch.Document.DC">
                  <p:embed/>
                </p:oleObj>
              </mc:Choice>
              <mc:Fallback>
                <p:oleObj name="Acrobat Document" r:id="rId3" imgW="5676797" imgH="801992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3728" y="18237"/>
                        <a:ext cx="4707748" cy="66511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7796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800" y="692696"/>
            <a:ext cx="3672408" cy="504056"/>
          </a:xfrm>
        </p:spPr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7784" y="2132857"/>
            <a:ext cx="3528392" cy="2736304"/>
          </a:xfrm>
        </p:spPr>
        <p:txBody>
          <a:bodyPr/>
          <a:lstStyle/>
          <a:p>
            <a:endParaRPr lang="en-GB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4473169"/>
              </p:ext>
            </p:extLst>
          </p:nvPr>
        </p:nvGraphicFramePr>
        <p:xfrm>
          <a:off x="2195736" y="71807"/>
          <a:ext cx="4680519" cy="6612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Acrobat Document" r:id="rId3" imgW="5676797" imgH="8019921" progId="AcroExch.Document.DC">
                  <p:embed/>
                </p:oleObj>
              </mc:Choice>
              <mc:Fallback>
                <p:oleObj name="Acrobat Document" r:id="rId3" imgW="5676797" imgH="801992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95736" y="71807"/>
                        <a:ext cx="4680519" cy="66126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6226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7824" y="764704"/>
            <a:ext cx="3600400" cy="504056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816" y="2420889"/>
            <a:ext cx="3384376" cy="2448272"/>
          </a:xfrm>
        </p:spPr>
        <p:txBody>
          <a:bodyPr/>
          <a:lstStyle/>
          <a:p>
            <a:endParaRPr lang="en-GB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9182639"/>
              </p:ext>
            </p:extLst>
          </p:nvPr>
        </p:nvGraphicFramePr>
        <p:xfrm>
          <a:off x="2267744" y="169263"/>
          <a:ext cx="4680519" cy="66236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Acrobat Document" r:id="rId3" imgW="5667353" imgH="8019921" progId="AcroExch.Document.DC">
                  <p:embed/>
                </p:oleObj>
              </mc:Choice>
              <mc:Fallback>
                <p:oleObj name="Acrobat Document" r:id="rId3" imgW="5667353" imgH="801992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67744" y="169263"/>
                        <a:ext cx="4680519" cy="66236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1923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2210997"/>
              </p:ext>
            </p:extLst>
          </p:nvPr>
        </p:nvGraphicFramePr>
        <p:xfrm>
          <a:off x="191573" y="188640"/>
          <a:ext cx="8958341" cy="6480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Acrobat Document" r:id="rId3" imgW="11344150" imgH="8019921" progId="AcroExch.Document.DC">
                  <p:embed/>
                </p:oleObj>
              </mc:Choice>
              <mc:Fallback>
                <p:oleObj name="Acrobat Document" r:id="rId3" imgW="11344150" imgH="801992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1573" y="188640"/>
                        <a:ext cx="8958341" cy="6480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8128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470025"/>
          </a:xfrm>
        </p:spPr>
        <p:txBody>
          <a:bodyPr>
            <a:normAutofit/>
          </a:bodyPr>
          <a:lstStyle/>
          <a:p>
            <a:r>
              <a:rPr lang="en-GB" b="1" dirty="0" smtClean="0"/>
              <a:t>National Grid Landscape </a:t>
            </a:r>
            <a:r>
              <a:rPr lang="en-GB" b="1" dirty="0"/>
              <a:t>Enhancement Initiative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2636912"/>
            <a:ext cx="6400800" cy="273630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GB" sz="4000" dirty="0" smtClean="0"/>
              <a:t>lei.nationalgrid.com</a:t>
            </a:r>
          </a:p>
          <a:p>
            <a:pPr algn="l"/>
            <a:endParaRPr lang="en-GB" sz="4000" dirty="0" smtClean="0"/>
          </a:p>
          <a:p>
            <a:pPr algn="l"/>
            <a:r>
              <a:rPr lang="en-GB" sz="2900" dirty="0" smtClean="0"/>
              <a:t>All applications for funding need to be through the National Park Authority.</a:t>
            </a:r>
          </a:p>
          <a:p>
            <a:pPr algn="l"/>
            <a:endParaRPr lang="en-GB" sz="2900" dirty="0" smtClean="0"/>
          </a:p>
          <a:p>
            <a:pPr algn="l"/>
            <a:r>
              <a:rPr lang="en-GB" dirty="0" smtClean="0">
                <a:hlinkClick r:id="rId2"/>
              </a:rPr>
              <a:t>sarah.kelly@newforestnpa.gov.uk</a:t>
            </a:r>
            <a:endParaRPr lang="en-GB" dirty="0" smtClean="0"/>
          </a:p>
          <a:p>
            <a:pPr algn="l"/>
            <a:r>
              <a:rPr lang="en-GB" dirty="0" smtClean="0"/>
              <a:t>01590 646686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259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18</TotalTime>
  <Words>46</Words>
  <Application>Microsoft Office PowerPoint</Application>
  <PresentationFormat>On-screen Show (4:3)</PresentationFormat>
  <Paragraphs>14</Paragraphs>
  <Slides>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Blank</vt:lpstr>
      <vt:lpstr>Acrobat Document</vt:lpstr>
      <vt:lpstr>National Grid Landscape Enhancement Initiative</vt:lpstr>
      <vt:lpstr>PowerPoint Presentation</vt:lpstr>
      <vt:lpstr>PowerPoint Presentation</vt:lpstr>
      <vt:lpstr>PowerPoint Presentation</vt:lpstr>
      <vt:lpstr>PowerPoint Presentation</vt:lpstr>
      <vt:lpstr>National Grid Landscape Enhancement Initiative</vt:lpstr>
    </vt:vector>
  </TitlesOfParts>
  <Company>New Forest National Park Authority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Grid Landscape Enhancement Initiative</dc:title>
  <dc:creator>Sarah Kelly</dc:creator>
  <cp:lastModifiedBy>Sarah Kelly</cp:lastModifiedBy>
  <cp:revision>4</cp:revision>
  <dcterms:created xsi:type="dcterms:W3CDTF">2016-09-01T12:27:26Z</dcterms:created>
  <dcterms:modified xsi:type="dcterms:W3CDTF">2016-09-01T12:52:44Z</dcterms:modified>
</cp:coreProperties>
</file>