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60" r:id="rId3"/>
    <p:sldId id="261" r:id="rId4"/>
    <p:sldId id="266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4AC27"/>
    <a:srgbClr val="72B11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33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A7291B-5F92-4B5C-BDC3-B2D056ABAE71}" type="datetimeFigureOut">
              <a:rPr lang="en-GB" smtClean="0"/>
              <a:pPr/>
              <a:t>23/01/2014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976171-5390-4CAF-9B67-3A4B94F245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108996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76171-5390-4CAF-9B67-3A4B94F24559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874722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08896-3AF8-470A-AD32-1186F40B4CB1}" type="datetimeFigureOut">
              <a:rPr lang="en-GB" smtClean="0"/>
              <a:pPr/>
              <a:t>23/01/2014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C29F-7B8F-4A1A-B822-F52EE2EFD8C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4170824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08896-3AF8-470A-AD32-1186F40B4CB1}" type="datetimeFigureOut">
              <a:rPr lang="en-GB" smtClean="0"/>
              <a:pPr/>
              <a:t>23/01/2014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C29F-7B8F-4A1A-B822-F52EE2EFD8C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020917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08896-3AF8-470A-AD32-1186F40B4CB1}" type="datetimeFigureOut">
              <a:rPr lang="en-GB" smtClean="0"/>
              <a:pPr/>
              <a:t>23/01/2014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C29F-7B8F-4A1A-B822-F52EE2EFD8C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976294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08896-3AF8-470A-AD32-1186F40B4CB1}" type="datetimeFigureOut">
              <a:rPr lang="en-GB" smtClean="0"/>
              <a:pPr/>
              <a:t>23/01/2014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C29F-7B8F-4A1A-B822-F52EE2EFD8C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7795549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08896-3AF8-470A-AD32-1186F40B4CB1}" type="datetimeFigureOut">
              <a:rPr lang="en-GB" smtClean="0"/>
              <a:pPr/>
              <a:t>23/01/2014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C29F-7B8F-4A1A-B822-F52EE2EFD8C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783078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08896-3AF8-470A-AD32-1186F40B4CB1}" type="datetimeFigureOut">
              <a:rPr lang="en-GB" smtClean="0"/>
              <a:pPr/>
              <a:t>23/01/2014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C29F-7B8F-4A1A-B822-F52EE2EFD8C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759844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08896-3AF8-470A-AD32-1186F40B4CB1}" type="datetimeFigureOut">
              <a:rPr lang="en-GB" smtClean="0"/>
              <a:pPr/>
              <a:t>23/01/2014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C29F-7B8F-4A1A-B822-F52EE2EFD8C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1080690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08896-3AF8-470A-AD32-1186F40B4CB1}" type="datetimeFigureOut">
              <a:rPr lang="en-GB" smtClean="0"/>
              <a:pPr/>
              <a:t>23/01/2014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C29F-7B8F-4A1A-B822-F52EE2EFD8C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930087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08896-3AF8-470A-AD32-1186F40B4CB1}" type="datetimeFigureOut">
              <a:rPr lang="en-GB" smtClean="0"/>
              <a:pPr/>
              <a:t>23/01/2014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C29F-7B8F-4A1A-B822-F52EE2EFD8C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945633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08896-3AF8-470A-AD32-1186F40B4CB1}" type="datetimeFigureOut">
              <a:rPr lang="en-GB" smtClean="0"/>
              <a:pPr/>
              <a:t>23/01/2014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C29F-7B8F-4A1A-B822-F52EE2EFD8C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122179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08896-3AF8-470A-AD32-1186F40B4CB1}" type="datetimeFigureOut">
              <a:rPr lang="en-GB" smtClean="0"/>
              <a:pPr/>
              <a:t>23/01/2014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C29F-7B8F-4A1A-B822-F52EE2EFD8C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412156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08896-3AF8-470A-AD32-1186F40B4CB1}" type="datetimeFigureOut">
              <a:rPr lang="en-GB" smtClean="0"/>
              <a:pPr/>
              <a:t>23/01/2014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E2C29F-7B8F-4A1A-B822-F52EE2EFD8C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943299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2663" y="2492896"/>
            <a:ext cx="8136904" cy="21530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14897" y="4940952"/>
            <a:ext cx="1586692" cy="18672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87824" y="1556792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/>
              <a:t>Julie Mottisfont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xmlns="" val="94397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GB" dirty="0" smtClean="0"/>
          </a:p>
          <a:p>
            <a:pPr algn="ctr"/>
            <a:endParaRPr lang="en-GB" dirty="0"/>
          </a:p>
          <a:p>
            <a:pPr marL="0" indent="0" algn="ctr">
              <a:buNone/>
            </a:pPr>
            <a:r>
              <a:rPr lang="en-GB" sz="7200" b="1" dirty="0" smtClean="0">
                <a:solidFill>
                  <a:srgbClr val="72B11F"/>
                </a:solidFill>
              </a:rPr>
              <a:t>£100,156.10</a:t>
            </a:r>
          </a:p>
          <a:p>
            <a:pPr marL="0" indent="0" algn="ctr">
              <a:buNone/>
            </a:pPr>
            <a:endParaRPr lang="en-GB" sz="7200" dirty="0">
              <a:solidFill>
                <a:srgbClr val="24AC27"/>
              </a:solidFill>
            </a:endParaRPr>
          </a:p>
          <a:p>
            <a:pPr marL="0" indent="0" algn="ctr">
              <a:buNone/>
            </a:pPr>
            <a:endParaRPr lang="en-GB" sz="7200" dirty="0">
              <a:solidFill>
                <a:srgbClr val="24AC27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4" y="5373215"/>
            <a:ext cx="3046615" cy="10889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36296" y="4439591"/>
            <a:ext cx="1586692" cy="1867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98494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4260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sz="7200" dirty="0" smtClean="0">
                <a:solidFill>
                  <a:srgbClr val="24AC27"/>
                </a:solidFill>
              </a:rPr>
              <a:t>Thank you</a:t>
            </a:r>
            <a:endParaRPr lang="en-GB" sz="7200" dirty="0">
              <a:solidFill>
                <a:srgbClr val="24AC27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4" y="5373215"/>
            <a:ext cx="3046615" cy="10889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36296" y="4439591"/>
            <a:ext cx="1586692" cy="1867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0093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152</TotalTime>
  <Words>7</Words>
  <Application>Microsoft Office PowerPoint</Application>
  <PresentationFormat>On-screen Show (4:3)</PresentationFormat>
  <Paragraphs>7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Blank</vt:lpstr>
      <vt:lpstr>Slide 1</vt:lpstr>
      <vt:lpstr>Slide 2</vt:lpstr>
      <vt:lpstr>Slide 3</vt:lpstr>
      <vt:lpstr>Slide 4</vt:lpstr>
    </vt:vector>
  </TitlesOfParts>
  <Company>New Forest National Park Authority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Debbie Copping</dc:creator>
  <cp:lastModifiedBy>Presentation</cp:lastModifiedBy>
  <cp:revision>15</cp:revision>
  <dcterms:created xsi:type="dcterms:W3CDTF">2013-11-05T14:27:31Z</dcterms:created>
  <dcterms:modified xsi:type="dcterms:W3CDTF">2014-01-23T11:23:25Z</dcterms:modified>
</cp:coreProperties>
</file>